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4" r:id="rId2"/>
    <p:sldId id="317" r:id="rId3"/>
    <p:sldId id="266" r:id="rId4"/>
    <p:sldId id="331" r:id="rId5"/>
    <p:sldId id="318" r:id="rId6"/>
    <p:sldId id="269" r:id="rId7"/>
    <p:sldId id="306" r:id="rId8"/>
    <p:sldId id="307" r:id="rId9"/>
    <p:sldId id="308" r:id="rId10"/>
    <p:sldId id="309" r:id="rId11"/>
    <p:sldId id="319" r:id="rId12"/>
    <p:sldId id="270" r:id="rId13"/>
    <p:sldId id="271" r:id="rId14"/>
    <p:sldId id="332" r:id="rId15"/>
    <p:sldId id="273" r:id="rId16"/>
    <p:sldId id="274" r:id="rId17"/>
    <p:sldId id="275" r:id="rId18"/>
    <p:sldId id="276" r:id="rId19"/>
    <p:sldId id="277" r:id="rId20"/>
    <p:sldId id="311" r:id="rId21"/>
    <p:sldId id="278" r:id="rId22"/>
    <p:sldId id="279" r:id="rId23"/>
    <p:sldId id="329" r:id="rId24"/>
    <p:sldId id="284" r:id="rId25"/>
    <p:sldId id="287" r:id="rId26"/>
    <p:sldId id="334" r:id="rId27"/>
    <p:sldId id="322" r:id="rId28"/>
    <p:sldId id="323" r:id="rId29"/>
    <p:sldId id="324" r:id="rId30"/>
    <p:sldId id="325" r:id="rId31"/>
    <p:sldId id="327" r:id="rId32"/>
    <p:sldId id="328" r:id="rId33"/>
    <p:sldId id="326" r:id="rId34"/>
    <p:sldId id="289" r:id="rId35"/>
    <p:sldId id="336" r:id="rId36"/>
    <p:sldId id="337" r:id="rId37"/>
    <p:sldId id="316" r:id="rId38"/>
  </p:sldIdLst>
  <p:sldSz cx="5854700" cy="3290888"/>
  <p:notesSz cx="6805613" cy="99393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37">
          <p15:clr>
            <a:srgbClr val="A4A3A4"/>
          </p15:clr>
        </p15:guide>
        <p15:guide id="2" pos="18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73439"/>
    <a:srgbClr val="6491CE"/>
    <a:srgbClr val="386EB3"/>
    <a:srgbClr val="E60000"/>
    <a:srgbClr val="DB8F1B"/>
    <a:srgbClr val="78AE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68" autoAdjust="0"/>
  </p:normalViewPr>
  <p:slideViewPr>
    <p:cSldViewPr>
      <p:cViewPr varScale="1">
        <p:scale>
          <a:sx n="220" d="100"/>
          <a:sy n="220" d="100"/>
        </p:scale>
        <p:origin x="750" y="156"/>
      </p:cViewPr>
      <p:guideLst>
        <p:guide orient="horz" pos="1037"/>
        <p:guide pos="18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3726" y="-9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C0D8CA6-B498-42B4-8FB1-1ABDCC558F6A}" type="datetimeFigureOut">
              <a:rPr lang="de-DE"/>
              <a:pPr>
                <a:defRPr/>
              </a:pPr>
              <a:t>12.08.2017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A2E8ECD-76E5-49F9-9EF0-AB17CA24D33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300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144170B-A1D5-488B-875D-D21C72DE0AE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38725B8-F880-4F5F-9217-E1BB98F4339B}" type="datetimeFigureOut">
              <a:rPr lang="de-DE"/>
              <a:pPr>
                <a:defRPr/>
              </a:pPr>
              <a:t>12.08.2017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55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1126" y="1084610"/>
            <a:ext cx="4104456" cy="704850"/>
          </a:xfrm>
          <a:prstGeom prst="rect">
            <a:avLst/>
          </a:prstGeom>
        </p:spPr>
        <p:txBody>
          <a:bodyPr/>
          <a:lstStyle>
            <a:lvl1pPr>
              <a:defRPr sz="1100" baseline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11126" y="1309713"/>
            <a:ext cx="4098925" cy="839787"/>
          </a:xfrm>
          <a:prstGeom prst="rect">
            <a:avLst/>
          </a:prstGeom>
        </p:spPr>
        <p:txBody>
          <a:bodyPr/>
          <a:lstStyle>
            <a:lvl1pPr marL="0" marR="0" indent="0" algn="ctr" defTabSz="522288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100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548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534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96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spect="1" noChangeArrowheads="1"/>
          </p:cNvSpPr>
          <p:nvPr userDrawn="1"/>
        </p:nvSpPr>
        <p:spPr bwMode="auto">
          <a:xfrm>
            <a:off x="-280988" y="3327400"/>
            <a:ext cx="5880101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3" tIns="46796" rIns="89993" bIns="46796"/>
          <a:lstStyle>
            <a:lvl1pPr marL="334963" indent="-334963" defTabSz="893763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893763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893763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893763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893763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sz="1400" dirty="0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Recording </a:t>
            </a:r>
            <a:r>
              <a:rPr lang="de-DE" sz="1400" dirty="0" err="1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devices</a:t>
            </a:r>
            <a:r>
              <a:rPr lang="de-DE" sz="1400" dirty="0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400" dirty="0" err="1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</a:t>
            </a:r>
            <a:r>
              <a:rPr lang="de-DE" sz="1400" dirty="0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400" dirty="0" err="1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strictly</a:t>
            </a:r>
            <a:r>
              <a:rPr lang="de-DE" sz="1400" dirty="0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400" dirty="0" err="1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encouraged</a:t>
            </a:r>
            <a:r>
              <a:rPr lang="de-DE" sz="1400" dirty="0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400" dirty="0" err="1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during</a:t>
            </a:r>
            <a:r>
              <a:rPr lang="de-DE" sz="1400" dirty="0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400" dirty="0" err="1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</a:t>
            </a:r>
            <a:r>
              <a:rPr lang="de-DE" sz="1400" dirty="0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400" dirty="0" err="1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</a:t>
            </a:r>
            <a:r>
              <a:rPr lang="de-DE" sz="1400" dirty="0" smtClean="0">
                <a:solidFill>
                  <a:srgbClr val="E6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!</a:t>
            </a:r>
          </a:p>
        </p:txBody>
      </p:sp>
      <p:sp>
        <p:nvSpPr>
          <p:cNvPr id="3" name="Rechteck 2"/>
          <p:cNvSpPr/>
          <p:nvPr userDrawn="1"/>
        </p:nvSpPr>
        <p:spPr bwMode="auto">
          <a:xfrm>
            <a:off x="0" y="0"/>
            <a:ext cx="5854700" cy="329088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5000"/>
                  <a:shade val="30000"/>
                  <a:satMod val="115000"/>
                </a:schemeClr>
              </a:gs>
              <a:gs pos="50000">
                <a:schemeClr val="accent5">
                  <a:lumMod val="25000"/>
                  <a:shade val="67500"/>
                  <a:satMod val="115000"/>
                </a:schemeClr>
              </a:gs>
              <a:gs pos="100000">
                <a:schemeClr val="accent5">
                  <a:lumMod val="2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22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</p:sldLayoutIdLst>
  <p:timing>
    <p:tnLst>
      <p:par>
        <p:cTn id="1" dur="indefinite" restart="never" nodeType="tmRoot"/>
      </p:par>
    </p:tnLst>
  </p:timing>
  <p:txStyles>
    <p:titleStyle>
      <a:lvl1pPr algn="ctr" defTabSz="522288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22288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badi MT Std Condensed" pitchFamily="34" charset="0"/>
          <a:cs typeface="Arial" charset="0"/>
        </a:defRPr>
      </a:lvl2pPr>
      <a:lvl3pPr algn="ctr" defTabSz="522288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badi MT Std Condensed" pitchFamily="34" charset="0"/>
          <a:cs typeface="Arial" charset="0"/>
        </a:defRPr>
      </a:lvl3pPr>
      <a:lvl4pPr algn="ctr" defTabSz="522288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badi MT Std Condensed" pitchFamily="34" charset="0"/>
          <a:cs typeface="Arial" charset="0"/>
        </a:defRPr>
      </a:lvl4pPr>
      <a:lvl5pPr algn="ctr" defTabSz="522288" rtl="0" eaLnBrk="0" fontAlgn="base" hangingPunct="0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badi MT Std Condensed" pitchFamily="34" charset="0"/>
          <a:cs typeface="Arial" charset="0"/>
        </a:defRPr>
      </a:lvl5pPr>
      <a:lvl6pPr marL="457200" algn="ctr" defTabSz="522288" rtl="0" fontAlgn="base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  <a:cs typeface="Arial" charset="0"/>
        </a:defRPr>
      </a:lvl6pPr>
      <a:lvl7pPr marL="914400" algn="ctr" defTabSz="522288" rtl="0" fontAlgn="base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  <a:cs typeface="Arial" charset="0"/>
        </a:defRPr>
      </a:lvl7pPr>
      <a:lvl8pPr marL="1371600" algn="ctr" defTabSz="522288" rtl="0" fontAlgn="base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  <a:cs typeface="Arial" charset="0"/>
        </a:defRPr>
      </a:lvl8pPr>
      <a:lvl9pPr marL="1828800" algn="ctr" defTabSz="522288" rtl="0" fontAlgn="base"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95263" indent="-195263" algn="ctr" defTabSz="522288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defRPr sz="1200">
          <a:solidFill>
            <a:schemeClr val="bg1"/>
          </a:solidFill>
          <a:latin typeface="+mn-lt"/>
          <a:ea typeface="+mn-ea"/>
          <a:cs typeface="+mn-cs"/>
        </a:defRPr>
      </a:lvl1pPr>
      <a:lvl2pPr marL="423863" indent="-161925" algn="ctr" defTabSz="522288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cs typeface="+mn-cs"/>
        </a:defRPr>
      </a:lvl2pPr>
      <a:lvl3pPr marL="652463" indent="-130175" algn="ctr" defTabSz="522288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914400" indent="-130175" algn="ctr" defTabSz="522288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cs typeface="+mn-cs"/>
        </a:defRPr>
      </a:lvl4pPr>
      <a:lvl5pPr marL="1176338" indent="-131763" algn="ctr" defTabSz="522288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5pPr>
      <a:lvl6pPr marL="1633538" indent="-131763" algn="ctr" defTabSz="522288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6pPr>
      <a:lvl7pPr marL="2090738" indent="-131763" algn="ctr" defTabSz="522288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7pPr>
      <a:lvl8pPr marL="2547938" indent="-131763" algn="ctr" defTabSz="522288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8pPr>
      <a:lvl9pPr marL="3005138" indent="-131763" algn="ctr" defTabSz="522288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dertoy.com/" TargetMode="External"/><Relationship Id="rId2" Type="http://schemas.openxmlformats.org/officeDocument/2006/relationships/hyperlink" Target="http://www.alanzucconi.com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ctrTitle"/>
          </p:nvPr>
        </p:nvSpPr>
        <p:spPr bwMode="auto">
          <a:xfrm>
            <a:off x="911225" y="1084263"/>
            <a:ext cx="4103688" cy="70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Talk &amp; Play #</a:t>
            </a:r>
            <a:r>
              <a:rPr lang="de-DE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011</a:t>
            </a:r>
            <a:br>
              <a:rPr lang="de-DE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de-DE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Lets</a:t>
            </a:r>
            <a:r>
              <a:rPr lang="de-DE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talk</a:t>
            </a:r>
            <a:r>
              <a:rPr lang="de-DE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about</a:t>
            </a:r>
            <a:r>
              <a:rPr lang="de-DE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de-DE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volume</a:t>
            </a:r>
            <a:r>
              <a:rPr lang="de-DE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de-DE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shaders</a:t>
            </a:r>
            <a:r>
              <a:rPr lang="de-DE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de-DE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de-D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9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911225" y="1645444"/>
            <a:ext cx="4098925" cy="8397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Julian Oberbeck</a:t>
            </a:r>
          </a:p>
          <a:p>
            <a:r>
              <a:rPr lang="en-US" altLang="de-DE" sz="9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Technical Artist</a:t>
            </a:r>
          </a:p>
          <a:p>
            <a:r>
              <a:rPr lang="en-US" altLang="de-DE" sz="9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julianoberbeck@gmail.com</a:t>
            </a:r>
          </a:p>
          <a:p>
            <a:r>
              <a:rPr lang="de-DE" altLang="de-DE" sz="900" dirty="0" smtClean="0"/>
              <a:t>technicalArtist.de</a:t>
            </a:r>
            <a:endParaRPr lang="en-US" altLang="de-DE" sz="9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altLang="de-DE" sz="9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altLang="de-DE" sz="90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858"/>
            <a:ext cx="5848942" cy="3290029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 bwMode="auto">
          <a:xfrm>
            <a:off x="3835450" y="1675018"/>
            <a:ext cx="45719" cy="45719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22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7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Rendering </a:t>
            </a:r>
            <a:r>
              <a:rPr lang="de-DE" sz="140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Surfaces</a:t>
            </a:r>
            <a:r>
              <a:rPr lang="de-DE" sz="14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&amp; </a:t>
            </a:r>
            <a:r>
              <a:rPr lang="de-DE" sz="140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Volumes</a:t>
            </a:r>
            <a:endParaRPr lang="de-DE" sz="1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71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82" y="2437532"/>
            <a:ext cx="792088" cy="7920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5848942" cy="32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82" y="2437532"/>
            <a:ext cx="792088" cy="79208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" y="0"/>
            <a:ext cx="5848942" cy="32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82" y="2437532"/>
            <a:ext cx="792088" cy="79208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" y="-439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8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98" y="2437532"/>
            <a:ext cx="792088" cy="79208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429"/>
            <a:ext cx="5848943" cy="32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98" y="2437532"/>
            <a:ext cx="792088" cy="79208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429"/>
            <a:ext cx="5848943" cy="32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98" y="2437532"/>
            <a:ext cx="792088" cy="79208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429"/>
            <a:ext cx="5848942" cy="32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98" y="2437532"/>
            <a:ext cx="792088" cy="79208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429"/>
            <a:ext cx="5848942" cy="32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429"/>
            <a:ext cx="5848942" cy="3290029"/>
          </a:xfrm>
          <a:prstGeom prst="rect">
            <a:avLst/>
          </a:prstGeom>
        </p:spPr>
      </p:pic>
      <p:sp>
        <p:nvSpPr>
          <p:cNvPr id="3" name="Untertitel 2"/>
          <p:cNvSpPr txBox="1">
            <a:spLocks/>
          </p:cNvSpPr>
          <p:nvPr/>
        </p:nvSpPr>
        <p:spPr>
          <a:xfrm>
            <a:off x="911126" y="2653556"/>
            <a:ext cx="4098925" cy="839787"/>
          </a:xfrm>
          <a:prstGeom prst="rect">
            <a:avLst/>
          </a:prstGeom>
        </p:spPr>
        <p:txBody>
          <a:bodyPr/>
          <a:lstStyle>
            <a:lvl1pPr marL="195263" indent="-195263" algn="ctr" defTabSz="522288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3863" indent="-16192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2pPr>
            <a:lvl3pPr marL="652463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914400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4pPr>
            <a:lvl5pPr marL="1176338" indent="-131763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6335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907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479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0051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Raymarching</a:t>
            </a:r>
            <a:endParaRPr lang="de-DE" kern="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5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46" y="565324"/>
            <a:ext cx="1767844" cy="176784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-96986" y="2005484"/>
            <a:ext cx="6120680" cy="720080"/>
          </a:xfrm>
          <a:prstGeom prst="rect">
            <a:avLst/>
          </a:prstGeom>
          <a:solidFill>
            <a:schemeClr val="accent4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22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9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911225" y="2005484"/>
            <a:ext cx="4098925" cy="8397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altLang="de-DE" sz="1600" spc="4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Julian Oberbeck</a:t>
            </a:r>
          </a:p>
          <a:p>
            <a:pPr>
              <a:lnSpc>
                <a:spcPct val="100000"/>
              </a:lnSpc>
            </a:pPr>
            <a:r>
              <a:rPr lang="en-US" altLang="de-DE" sz="900" spc="4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Technical Artist</a:t>
            </a:r>
          </a:p>
          <a:p>
            <a:pPr>
              <a:lnSpc>
                <a:spcPct val="100000"/>
              </a:lnSpc>
            </a:pPr>
            <a:r>
              <a:rPr lang="en-US" altLang="de-DE" sz="900" spc="4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julianoberbeck@gmail.com</a:t>
            </a:r>
          </a:p>
          <a:p>
            <a:endParaRPr lang="en-US" altLang="de-DE" sz="1400" spc="4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altLang="de-DE" sz="1400" spc="4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But </a:t>
            </a:r>
            <a:r>
              <a:rPr lang="de-DE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</a:t>
            </a:r>
            <a:r>
              <a:rPr 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</a:t>
            </a:r>
            <a:r>
              <a:rPr 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put</a:t>
            </a:r>
            <a:r>
              <a:rPr 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into</a:t>
            </a:r>
            <a:r>
              <a:rPr 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</a:t>
            </a:r>
            <a:r>
              <a:rPr 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volume</a:t>
            </a:r>
            <a:r>
              <a:rPr 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shader</a:t>
            </a:r>
            <a:r>
              <a:rPr 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?</a:t>
            </a:r>
            <a:endParaRPr lang="de-DE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1591233" y="1573436"/>
            <a:ext cx="2738710" cy="839787"/>
          </a:xfrm>
          <a:prstGeom prst="rect">
            <a:avLst/>
          </a:prstGeom>
        </p:spPr>
        <p:txBody>
          <a:bodyPr/>
          <a:lstStyle>
            <a:lvl1pPr marL="195263" indent="-195263" algn="ctr" defTabSz="522288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3863" indent="-16192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2pPr>
            <a:lvl3pPr marL="652463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914400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4pPr>
            <a:lvl5pPr marL="1176338" indent="-131763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6335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907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479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0051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Procedurally</a:t>
            </a:r>
            <a:r>
              <a:rPr lang="de-DE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shading</a:t>
            </a:r>
            <a:r>
              <a:rPr lang="de-DE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Worldspace</a:t>
            </a:r>
            <a:endParaRPr lang="de-DE" kern="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3D Volume </a:t>
            </a:r>
            <a:r>
              <a:rPr lang="de-DE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Textures</a:t>
            </a:r>
            <a:endParaRPr lang="de-DE" kern="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DE" kern="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4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57" y="475351"/>
            <a:ext cx="2340187" cy="23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57" y="475351"/>
            <a:ext cx="2340187" cy="23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4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8" y="925364"/>
            <a:ext cx="1614636" cy="1614636"/>
          </a:xfrm>
          <a:prstGeom prst="rect">
            <a:avLst/>
          </a:prstGeom>
        </p:spPr>
      </p:pic>
      <p:sp>
        <p:nvSpPr>
          <p:cNvPr id="4" name="Untertitel 2"/>
          <p:cNvSpPr txBox="1">
            <a:spLocks/>
          </p:cNvSpPr>
          <p:nvPr/>
        </p:nvSpPr>
        <p:spPr>
          <a:xfrm>
            <a:off x="2207270" y="1069380"/>
            <a:ext cx="3312368" cy="2106197"/>
          </a:xfrm>
          <a:prstGeom prst="rect">
            <a:avLst/>
          </a:prstGeom>
        </p:spPr>
        <p:txBody>
          <a:bodyPr/>
          <a:lstStyle>
            <a:lvl1pPr marL="195263" indent="-195263" algn="ctr" defTabSz="522288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3863" indent="-16192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2pPr>
            <a:lvl3pPr marL="652463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914400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4pPr>
            <a:lvl5pPr marL="1176338" indent="-131763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6335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907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479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0051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Worley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/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Cell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Noise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Minimum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distance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between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scattered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points</a:t>
            </a:r>
            <a:endParaRPr lang="de-DE" sz="1100" kern="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Black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pixels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are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close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point</a:t>
            </a:r>
            <a:endParaRPr lang="de-DE" sz="1100" kern="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White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pixels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are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very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far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away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from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every</a:t>
            </a:r>
            <a:r>
              <a:rPr 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point</a:t>
            </a:r>
            <a:endParaRPr lang="de-DE" sz="1100" kern="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100" kern="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4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429"/>
            <a:ext cx="5848942" cy="32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630317" y="421308"/>
            <a:ext cx="2634994" cy="2448272"/>
            <a:chOff x="1226203" y="45830"/>
            <a:chExt cx="3443222" cy="3199228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257" y="475351"/>
              <a:ext cx="2340187" cy="2340187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805" y="1334393"/>
              <a:ext cx="1435620" cy="622102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26203" y="1334393"/>
              <a:ext cx="1435620" cy="622102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04943" y="2216197"/>
              <a:ext cx="1435620" cy="622102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209540" y="452589"/>
              <a:ext cx="1435620" cy="622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9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45" y="750007"/>
            <a:ext cx="1790875" cy="17908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89" y="750007"/>
            <a:ext cx="1790875" cy="1790874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1630317" y="421308"/>
            <a:ext cx="2634994" cy="2448272"/>
            <a:chOff x="1226203" y="45830"/>
            <a:chExt cx="3443222" cy="3199228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257" y="475351"/>
              <a:ext cx="2340187" cy="2340187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805" y="1334393"/>
              <a:ext cx="1435620" cy="622102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26203" y="1334393"/>
              <a:ext cx="1435620" cy="622102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04943" y="2216197"/>
              <a:ext cx="1435620" cy="622102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209540" y="452589"/>
              <a:ext cx="1435620" cy="622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67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2879" y="288881"/>
            <a:ext cx="5848943" cy="2508692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" dirty="0">
              <a:latin typeface="Lato Light" panose="020F0502020204030203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3" y="153006"/>
            <a:ext cx="4701454" cy="26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2879" y="288881"/>
            <a:ext cx="5848943" cy="2508692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" dirty="0">
              <a:latin typeface="Lato Light" panose="020F0502020204030203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3" y="153006"/>
            <a:ext cx="4701454" cy="2644568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 bwMode="auto">
          <a:xfrm>
            <a:off x="2954774" y="1034182"/>
            <a:ext cx="548640" cy="1072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2426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2879" y="288881"/>
            <a:ext cx="5848943" cy="2508692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" dirty="0">
              <a:latin typeface="Lato Light" panose="020F0502020204030203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3" y="153006"/>
            <a:ext cx="4701454" cy="2644568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 bwMode="auto">
          <a:xfrm rot="10800000">
            <a:off x="2501608" y="972147"/>
            <a:ext cx="548640" cy="1072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615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Untertitel 2"/>
          <p:cNvSpPr>
            <a:spLocks noGrp="1"/>
          </p:cNvSpPr>
          <p:nvPr>
            <p:ph type="subTitle" idx="4294967295"/>
          </p:nvPr>
        </p:nvSpPr>
        <p:spPr bwMode="auto">
          <a:xfrm>
            <a:off x="877887" y="853356"/>
            <a:ext cx="4098925" cy="8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 you can take away from this presentation</a:t>
            </a:r>
          </a:p>
        </p:txBody>
      </p:sp>
      <p:sp>
        <p:nvSpPr>
          <p:cNvPr id="3" name="Untertitel 2"/>
          <p:cNvSpPr txBox="1">
            <a:spLocks/>
          </p:cNvSpPr>
          <p:nvPr/>
        </p:nvSpPr>
        <p:spPr bwMode="auto">
          <a:xfrm>
            <a:off x="767110" y="1069380"/>
            <a:ext cx="432048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5263" indent="-195263" algn="ctr" defTabSz="522288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3863" indent="-16192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2pPr>
            <a:lvl3pPr marL="652463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914400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4pPr>
            <a:lvl5pPr marL="1176338" indent="-131763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6335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907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479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0051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105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Super simple introductory knowledge about rendering, raymarching and how </a:t>
            </a:r>
            <a:r>
              <a:rPr lang="en-US" altLang="de-DE" sz="105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shaders</a:t>
            </a:r>
            <a:r>
              <a:rPr lang="en-US" altLang="de-DE" sz="105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work in Unity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105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simple yet effective trick to make procedural textures </a:t>
            </a:r>
            <a:r>
              <a:rPr lang="en-US" altLang="de-DE" sz="105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tileable</a:t>
            </a:r>
            <a:endParaRPr lang="en-US" altLang="de-DE" sz="1050" kern="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105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Understand how Worley / Cell noise works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105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you can make volume / 3D textures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105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See an MRT Scan of Mario</a:t>
            </a:r>
          </a:p>
        </p:txBody>
      </p:sp>
    </p:spTree>
    <p:extLst>
      <p:ext uri="{BB962C8B-B14F-4D97-AF65-F5344CB8AC3E}">
        <p14:creationId xmlns:p14="http://schemas.microsoft.com/office/powerpoint/2010/main" val="28359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2879" y="288881"/>
            <a:ext cx="5848943" cy="2508692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" dirty="0">
              <a:latin typeface="Lato Light" panose="020F0502020204030203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3" y="153006"/>
            <a:ext cx="4701454" cy="2644568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 bwMode="auto">
          <a:xfrm flipV="1">
            <a:off x="3719438" y="1336917"/>
            <a:ext cx="302698" cy="2017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4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2879" y="288881"/>
            <a:ext cx="5848943" cy="2508692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" dirty="0">
              <a:latin typeface="Lato Light" panose="020F0502020204030203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3" y="153006"/>
            <a:ext cx="4701454" cy="2644567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 bwMode="auto">
          <a:xfrm flipH="1">
            <a:off x="3468414" y="1538715"/>
            <a:ext cx="251024" cy="1702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778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2879" y="288881"/>
            <a:ext cx="5848943" cy="2508692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" dirty="0">
              <a:latin typeface="Lato Light" panose="020F0502020204030203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4" y="153006"/>
            <a:ext cx="4701452" cy="2644567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 bwMode="auto">
          <a:xfrm rot="10800000" flipV="1">
            <a:off x="3738746" y="1518959"/>
            <a:ext cx="32755" cy="592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V="1">
            <a:off x="3771501" y="852294"/>
            <a:ext cx="32755" cy="592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5131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2879" y="288881"/>
            <a:ext cx="5848943" cy="2508692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" dirty="0">
              <a:latin typeface="Lato Light" panose="020F0502020204030203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2" y="153006"/>
            <a:ext cx="4701456" cy="26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 txBox="1">
            <a:spLocks/>
          </p:cNvSpPr>
          <p:nvPr/>
        </p:nvSpPr>
        <p:spPr>
          <a:xfrm>
            <a:off x="911126" y="1309713"/>
            <a:ext cx="4098925" cy="839787"/>
          </a:xfrm>
          <a:prstGeom prst="rect">
            <a:avLst/>
          </a:prstGeom>
        </p:spPr>
        <p:txBody>
          <a:bodyPr/>
          <a:lstStyle>
            <a:lvl1pPr marL="195263" indent="-195263" algn="ctr" defTabSz="522288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3863" indent="-16192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2pPr>
            <a:lvl3pPr marL="652463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914400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4pPr>
            <a:lvl5pPr marL="1176338" indent="-131763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6335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907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479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0051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sz="14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Example</a:t>
            </a:r>
            <a:r>
              <a:rPr lang="de-DE" sz="14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1: </a:t>
            </a:r>
            <a:r>
              <a:rPr lang="de-DE" sz="14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Voronoi</a:t>
            </a:r>
            <a:r>
              <a:rPr lang="de-DE" sz="14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4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Shader</a:t>
            </a:r>
            <a:endParaRPr lang="de-DE" sz="1400" kern="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7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 txBox="1">
            <a:spLocks/>
          </p:cNvSpPr>
          <p:nvPr/>
        </p:nvSpPr>
        <p:spPr>
          <a:xfrm>
            <a:off x="911126" y="1309713"/>
            <a:ext cx="4098925" cy="839787"/>
          </a:xfrm>
          <a:prstGeom prst="rect">
            <a:avLst/>
          </a:prstGeom>
        </p:spPr>
        <p:txBody>
          <a:bodyPr/>
          <a:lstStyle>
            <a:lvl1pPr marL="195263" indent="-195263" algn="ctr" defTabSz="522288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3863" indent="-16192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2pPr>
            <a:lvl3pPr marL="652463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914400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4pPr>
            <a:lvl5pPr marL="1176338" indent="-131763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6335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907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479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0051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sz="14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Example</a:t>
            </a:r>
            <a:r>
              <a:rPr lang="de-DE" sz="14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2: </a:t>
            </a:r>
            <a:r>
              <a:rPr lang="de-DE" sz="14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Raymarching</a:t>
            </a:r>
            <a:r>
              <a:rPr lang="de-DE" sz="14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4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Volumes</a:t>
            </a:r>
            <a:endParaRPr lang="de-DE" sz="1400" kern="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5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 txBox="1">
            <a:spLocks/>
          </p:cNvSpPr>
          <p:nvPr/>
        </p:nvSpPr>
        <p:spPr>
          <a:xfrm>
            <a:off x="911126" y="1309713"/>
            <a:ext cx="4098925" cy="839787"/>
          </a:xfrm>
          <a:prstGeom prst="rect">
            <a:avLst/>
          </a:prstGeom>
        </p:spPr>
        <p:txBody>
          <a:bodyPr/>
          <a:lstStyle>
            <a:lvl1pPr marL="195263" indent="-195263" algn="ctr" defTabSz="522288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3863" indent="-16192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2pPr>
            <a:lvl3pPr marL="652463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914400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4pPr>
            <a:lvl5pPr marL="1176338" indent="-131763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6335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907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479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0051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de-DE" sz="1400" kern="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1127150" y="997372"/>
            <a:ext cx="2880320" cy="839787"/>
          </a:xfrm>
          <a:prstGeom prst="rect">
            <a:avLst/>
          </a:prstGeom>
        </p:spPr>
        <p:txBody>
          <a:bodyPr/>
          <a:lstStyle>
            <a:lvl1pPr marL="195263" indent="-195263" algn="ctr" defTabSz="522288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3863" indent="-16192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2pPr>
            <a:lvl3pPr marL="652463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914400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4pPr>
            <a:lvl5pPr marL="1176338" indent="-131763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6335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907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479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0051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/>
            <a:r>
              <a:rPr lang="de-DE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</a:t>
            </a:r>
            <a:r>
              <a:rPr lang="de-DE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more</a:t>
            </a:r>
            <a:r>
              <a:rPr lang="de-DE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resources</a:t>
            </a:r>
            <a:r>
              <a:rPr lang="de-DE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  <a:endParaRPr lang="de-DE" kern="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http://www.alanzucconi.com</a:t>
            </a:r>
            <a:endParaRPr lang="de-DE" kern="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http://www.shadertoy.com</a:t>
            </a:r>
            <a:endParaRPr lang="de-DE" kern="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de-DE" kern="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7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ctrTitle"/>
          </p:nvPr>
        </p:nvSpPr>
        <p:spPr bwMode="auto">
          <a:xfrm>
            <a:off x="911225" y="2488862"/>
            <a:ext cx="4103688" cy="704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Talk &amp; Play #</a:t>
            </a:r>
            <a:r>
              <a:rPr lang="de-DE" sz="8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011</a:t>
            </a:r>
            <a:br>
              <a:rPr lang="de-DE" sz="8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de-DE" sz="8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(Volume) </a:t>
            </a:r>
            <a:r>
              <a:rPr lang="de-DE" sz="80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Shaders</a:t>
            </a:r>
            <a:endParaRPr lang="de-DE" sz="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09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911225" y="1645444"/>
            <a:ext cx="4098925" cy="8397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de-DE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Julian Oberbeck</a:t>
            </a:r>
          </a:p>
          <a:p>
            <a:r>
              <a:rPr lang="en-US" altLang="de-DE" sz="9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Technical Artist</a:t>
            </a:r>
          </a:p>
          <a:p>
            <a:r>
              <a:rPr lang="en-US" altLang="de-DE" sz="9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julianoberbeck@gmail.com</a:t>
            </a:r>
          </a:p>
          <a:p>
            <a:r>
              <a:rPr lang="de-DE" altLang="de-DE" sz="900" dirty="0" smtClean="0"/>
              <a:t>technicalArtist.de</a:t>
            </a:r>
            <a:endParaRPr lang="en-US" altLang="de-DE" sz="9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altLang="de-DE" sz="9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altLang="de-DE" sz="90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911225" y="781348"/>
            <a:ext cx="4103688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522288" rtl="0" eaLnBrk="0" fontAlgn="base" hangingPunct="0">
              <a:spcBef>
                <a:spcPct val="0"/>
              </a:spcBef>
              <a:spcAft>
                <a:spcPct val="0"/>
              </a:spcAft>
              <a:defRPr sz="1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522288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badi MT Std Condensed" pitchFamily="34" charset="0"/>
                <a:cs typeface="Arial" charset="0"/>
              </a:defRPr>
            </a:lvl2pPr>
            <a:lvl3pPr algn="ctr" defTabSz="522288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badi MT Std Condensed" pitchFamily="34" charset="0"/>
                <a:cs typeface="Arial" charset="0"/>
              </a:defRPr>
            </a:lvl3pPr>
            <a:lvl4pPr algn="ctr" defTabSz="522288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badi MT Std Condensed" pitchFamily="34" charset="0"/>
                <a:cs typeface="Arial" charset="0"/>
              </a:defRPr>
            </a:lvl4pPr>
            <a:lvl5pPr algn="ctr" defTabSz="522288" rtl="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badi MT Std Condensed" pitchFamily="34" charset="0"/>
                <a:cs typeface="Arial" charset="0"/>
              </a:defRPr>
            </a:lvl5pPr>
            <a:lvl6pPr marL="457200" algn="ctr" defTabSz="522288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defTabSz="522288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defTabSz="522288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defTabSz="522288" rtl="0" fontAlgn="base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2000" kern="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Thanks</a:t>
            </a:r>
            <a:r>
              <a:rPr lang="de-DE" sz="2000" kern="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000" kern="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de-DE" sz="2000" kern="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000" kern="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</a:t>
            </a:r>
            <a:r>
              <a:rPr lang="de-DE" sz="2000" kern="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Attention</a:t>
            </a:r>
          </a:p>
          <a:p>
            <a:r>
              <a:rPr lang="de-DE" sz="2000" kern="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Any</a:t>
            </a:r>
            <a:r>
              <a:rPr lang="de-DE" sz="2000" kern="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2000" kern="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Questions</a:t>
            </a:r>
            <a:r>
              <a:rPr lang="de-DE" sz="2000" kern="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de-DE" sz="20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2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2"/>
          <p:cNvSpPr txBox="1">
            <a:spLocks/>
          </p:cNvSpPr>
          <p:nvPr/>
        </p:nvSpPr>
        <p:spPr bwMode="auto">
          <a:xfrm>
            <a:off x="894612" y="1069380"/>
            <a:ext cx="419297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5263" indent="-195263" algn="ctr" defTabSz="522288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3863" indent="-16192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2pPr>
            <a:lvl3pPr marL="652463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914400" indent="-130175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cs typeface="+mn-cs"/>
              </a:defRPr>
            </a:lvl4pPr>
            <a:lvl5pPr marL="1176338" indent="-131763" algn="ctr" defTabSz="52228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16335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0907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25479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005138" indent="-131763" algn="ctr" defTabSz="522288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 Theory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Example 1: Something neat and noisy to look at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de-DE" sz="1100" kern="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Example 2: Write a raymarching </a:t>
            </a:r>
            <a:r>
              <a:rPr lang="en-US" altLang="de-DE" sz="1100" kern="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shader</a:t>
            </a:r>
            <a:endParaRPr lang="en-US" altLang="de-DE" sz="1100" kern="0" dirty="0" smtClean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1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0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</a:t>
            </a:r>
            <a:r>
              <a:rPr lang="de-DE" sz="14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de-DE" sz="140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</a:t>
            </a:r>
            <a:r>
              <a:rPr lang="de-DE" sz="14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de-DE" sz="1400" dirty="0" err="1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shader</a:t>
            </a:r>
            <a:r>
              <a:rPr lang="de-DE" sz="1400" dirty="0" smtClean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?</a:t>
            </a:r>
            <a:endParaRPr lang="de-DE" sz="1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67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858"/>
            <a:ext cx="5848942" cy="32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0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858"/>
            <a:ext cx="5848942" cy="32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858"/>
            <a:ext cx="5848942" cy="32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9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" y="858"/>
            <a:ext cx="5848942" cy="32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Benutzerdefiniert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1">
      <a:majorFont>
        <a:latin typeface="Abadi MT Std Condensed"/>
        <a:ea typeface=""/>
        <a:cs typeface="Arial"/>
      </a:majorFont>
      <a:minorFont>
        <a:latin typeface="Abadi MT Std Cond Light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522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5222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Benutzerdefiniert</PresentationFormat>
  <Paragraphs>39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Abadi MT Std Condensed</vt:lpstr>
      <vt:lpstr>Arial</vt:lpstr>
      <vt:lpstr>Calibri</vt:lpstr>
      <vt:lpstr>Lato</vt:lpstr>
      <vt:lpstr>Lato Light</vt:lpstr>
      <vt:lpstr>Wingdings</vt:lpstr>
      <vt:lpstr>Standarddesign</vt:lpstr>
      <vt:lpstr>Talk &amp; Play #011 Lets talk about (volume) shaders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Talk &amp; Play #011 (Volume) Shaders</vt:lpstr>
    </vt:vector>
  </TitlesOfParts>
  <Company>FA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dschaefer</dc:creator>
  <cp:lastModifiedBy>Julian Oberbeck</cp:lastModifiedBy>
  <cp:revision>144</cp:revision>
  <cp:lastPrinted>2012-04-16T09:02:59Z</cp:lastPrinted>
  <dcterms:created xsi:type="dcterms:W3CDTF">2012-04-10T12:32:17Z</dcterms:created>
  <dcterms:modified xsi:type="dcterms:W3CDTF">2017-08-11T23:33:08Z</dcterms:modified>
</cp:coreProperties>
</file>